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6" r:id="rId2"/>
    <p:sldId id="269" r:id="rId3"/>
    <p:sldId id="280" r:id="rId4"/>
    <p:sldId id="268" r:id="rId5"/>
    <p:sldId id="270" r:id="rId6"/>
    <p:sldId id="281" r:id="rId7"/>
    <p:sldId id="272" r:id="rId8"/>
    <p:sldId id="273" r:id="rId9"/>
    <p:sldId id="282" r:id="rId10"/>
    <p:sldId id="274" r:id="rId11"/>
    <p:sldId id="275" r:id="rId12"/>
    <p:sldId id="276" r:id="rId13"/>
    <p:sldId id="277" r:id="rId14"/>
    <p:sldId id="278" r:id="rId15"/>
    <p:sldId id="279" r:id="rId16"/>
    <p:sldId id="283" r:id="rId17"/>
  </p:sldIdLst>
  <p:sldSz cx="9144000" cy="5715000" type="screen16x10"/>
  <p:notesSz cx="6797675" cy="9926638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165" userDrawn="1">
          <p15:clr>
            <a:srgbClr val="A4A3A4"/>
          </p15:clr>
        </p15:guide>
        <p15:guide id="2" pos="2880">
          <p15:clr>
            <a:srgbClr val="A4A3A4"/>
          </p15:clr>
        </p15:guide>
        <p15:guide id="3" orient="horz" pos="190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09FB1"/>
    <a:srgbClr val="83888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69" autoAdjust="0"/>
    <p:restoredTop sz="94641" autoAdjust="0"/>
  </p:normalViewPr>
  <p:slideViewPr>
    <p:cSldViewPr>
      <p:cViewPr>
        <p:scale>
          <a:sx n="150" d="100"/>
          <a:sy n="150" d="100"/>
        </p:scale>
        <p:origin x="2034" y="990"/>
      </p:cViewPr>
      <p:guideLst>
        <p:guide orient="horz" pos="1165"/>
        <p:guide orient="horz" pos="190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8BF15A6-05AE-4A58-BD67-55381B39E33A}" type="datetimeFigureOut">
              <a:rPr lang="de-DE" smtClean="0"/>
              <a:t>26.07.2017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420688" y="744538"/>
            <a:ext cx="59563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E3EDA22-014A-40A8-9C5E-EE47E2362BA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02145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3EDA22-014A-40A8-9C5E-EE47E2362BA9}" type="slidenum">
              <a:rPr lang="de-DE" smtClean="0"/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996872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1775363"/>
            <a:ext cx="7772400" cy="1225021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238500"/>
            <a:ext cx="6400800" cy="14605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de-DE" dirty="0"/>
          </a:p>
        </p:txBody>
      </p:sp>
      <p:sp>
        <p:nvSpPr>
          <p:cNvPr id="7" name="Datumsplatzhalter 3"/>
          <p:cNvSpPr>
            <a:spLocks noGrp="1"/>
          </p:cNvSpPr>
          <p:nvPr>
            <p:ph type="dt" sz="half" idx="10"/>
          </p:nvPr>
        </p:nvSpPr>
        <p:spPr>
          <a:xfrm>
            <a:off x="2160000" y="5296962"/>
            <a:ext cx="1080120" cy="304271"/>
          </a:xfrm>
        </p:spPr>
        <p:txBody>
          <a:bodyPr/>
          <a:lstStyle>
            <a:lvl1pPr algn="l">
              <a:defRPr sz="800"/>
            </a:lvl1pPr>
          </a:lstStyle>
          <a:p>
            <a:r>
              <a:rPr lang="de-DE" smtClean="0"/>
              <a:t>12.07.2017</a:t>
            </a:r>
            <a:endParaRPr lang="de-DE" dirty="0"/>
          </a:p>
        </p:txBody>
      </p:sp>
      <p:sp>
        <p:nvSpPr>
          <p:cNvPr id="8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3348000" y="5296962"/>
            <a:ext cx="3615680" cy="304271"/>
          </a:xfrm>
        </p:spPr>
        <p:txBody>
          <a:bodyPr/>
          <a:lstStyle>
            <a:lvl1pPr>
              <a:defRPr sz="800"/>
            </a:lvl1pPr>
          </a:lstStyle>
          <a:p>
            <a:r>
              <a:rPr lang="de-DE" smtClean="0"/>
              <a:t>Modernisierung der BBB-Präsentationen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223895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2195736" y="337220"/>
            <a:ext cx="6768752" cy="952500"/>
          </a:xfrm>
        </p:spPr>
        <p:txBody>
          <a:bodyPr/>
          <a:lstStyle/>
          <a:p>
            <a:r>
              <a:rPr lang="de-DE" dirty="0" smtClean="0"/>
              <a:t>Aussage treffen und durch Klicken bearbeiten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2195736" y="1689984"/>
            <a:ext cx="6768752" cy="3399764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2160000" y="5296962"/>
            <a:ext cx="1152128" cy="304271"/>
          </a:xfrm>
        </p:spPr>
        <p:txBody>
          <a:bodyPr/>
          <a:lstStyle>
            <a:lvl1pPr algn="l">
              <a:defRPr sz="800"/>
            </a:lvl1pPr>
          </a:lstStyle>
          <a:p>
            <a:r>
              <a:rPr lang="de-DE" smtClean="0"/>
              <a:t>12.07.2017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3347864" y="5296962"/>
            <a:ext cx="3744416" cy="304271"/>
          </a:xfrm>
        </p:spPr>
        <p:txBody>
          <a:bodyPr/>
          <a:lstStyle>
            <a:lvl1pPr>
              <a:defRPr sz="800"/>
            </a:lvl1pPr>
          </a:lstStyle>
          <a:p>
            <a:r>
              <a:rPr lang="de-DE" dirty="0" smtClean="0"/>
              <a:t>Modernisierung der BBB-Präsentationen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7596336" y="5296962"/>
            <a:ext cx="576064" cy="304271"/>
          </a:xfrm>
          <a:prstGeom prst="rect">
            <a:avLst/>
          </a:prstGeom>
        </p:spPr>
        <p:txBody>
          <a:bodyPr vert="horz" lIns="91440" tIns="45720" rIns="91440" bIns="0" rtlCol="0" anchor="b"/>
          <a:lstStyle>
            <a:lvl1pPr>
              <a:defRPr lang="de-DE" sz="800" smtClean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algn="ctr"/>
            <a:fld id="{21A90A9C-8E66-43B6-930C-9E46925EFB04}" type="slidenum">
              <a:rPr lang="de-DE" smtClean="0"/>
              <a:pPr algn="ctr"/>
              <a:t>‹Nr.›</a:t>
            </a:fld>
            <a:endParaRPr lang="de-DE" dirty="0"/>
          </a:p>
        </p:txBody>
      </p:sp>
      <p:sp>
        <p:nvSpPr>
          <p:cNvPr id="9" name="Inhaltsplatzhalter 8"/>
          <p:cNvSpPr>
            <a:spLocks noGrp="1"/>
          </p:cNvSpPr>
          <p:nvPr>
            <p:ph sz="quarter" idx="13" hasCustomPrompt="1"/>
          </p:nvPr>
        </p:nvSpPr>
        <p:spPr>
          <a:xfrm>
            <a:off x="0" y="0"/>
            <a:ext cx="2016224" cy="5715000"/>
          </a:xfrm>
          <a:solidFill>
            <a:schemeClr val="accent1">
              <a:lumMod val="60000"/>
              <a:lumOff val="40000"/>
            </a:schemeClr>
          </a:solidFill>
        </p:spPr>
        <p:txBody>
          <a:bodyPr tIns="324000"/>
          <a:lstStyle>
            <a:lvl1pPr marL="85725" indent="0" algn="l">
              <a:buFontTx/>
              <a:buNone/>
              <a:tabLst/>
              <a:defRPr sz="1600">
                <a:solidFill>
                  <a:schemeClr val="bg1"/>
                </a:solidFill>
              </a:defRPr>
            </a:lvl1pPr>
            <a:lvl2pPr marL="457200" indent="0" algn="l">
              <a:buFontTx/>
              <a:buNone/>
              <a:defRPr sz="1800">
                <a:solidFill>
                  <a:schemeClr val="bg1"/>
                </a:solidFill>
              </a:defRPr>
            </a:lvl2pPr>
            <a:lvl3pPr marL="914400" indent="0" algn="l">
              <a:buFontTx/>
              <a:buNone/>
              <a:defRPr sz="1800">
                <a:solidFill>
                  <a:schemeClr val="bg1"/>
                </a:solidFill>
              </a:defRPr>
            </a:lvl3pPr>
            <a:lvl4pPr marL="1371600" indent="0" algn="l">
              <a:buFontTx/>
              <a:buNone/>
              <a:defRPr sz="1800">
                <a:solidFill>
                  <a:schemeClr val="bg1"/>
                </a:solidFill>
              </a:defRPr>
            </a:lvl4pPr>
            <a:lvl5pPr marL="1828800" indent="0" algn="l">
              <a:buFontTx/>
              <a:buNone/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de-DE" dirty="0" smtClean="0"/>
              <a:t>Gliederung bearbeiten</a:t>
            </a:r>
          </a:p>
          <a:p>
            <a:pPr lvl="0"/>
            <a:r>
              <a:rPr lang="de-DE" dirty="0" smtClean="0"/>
              <a:t>Zweite Ebene</a:t>
            </a:r>
          </a:p>
          <a:p>
            <a:pPr lvl="0"/>
            <a:r>
              <a:rPr lang="de-DE" dirty="0" smtClean="0"/>
              <a:t>Dritte Ebene</a:t>
            </a:r>
          </a:p>
          <a:p>
            <a:pPr lvl="0"/>
            <a:r>
              <a:rPr lang="de-DE" dirty="0" smtClean="0"/>
              <a:t>Vierte Ebene</a:t>
            </a:r>
          </a:p>
          <a:p>
            <a:pPr lvl="0"/>
            <a:r>
              <a:rPr lang="de-DE" dirty="0" smtClean="0"/>
              <a:t>Fünfte Ebene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545659914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 xmlns="">
        <p15:guide id="1" orient="horz" pos="180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3672424"/>
            <a:ext cx="7772400" cy="1135063"/>
          </a:xfrm>
        </p:spPr>
        <p:txBody>
          <a:bodyPr anchor="t"/>
          <a:lstStyle>
            <a:lvl1pPr algn="l">
              <a:defRPr sz="3600" b="1" cap="all"/>
            </a:lvl1pPr>
          </a:lstStyle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422261"/>
            <a:ext cx="7772400" cy="1250156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8" name="Datumsplatzhalter 3"/>
          <p:cNvSpPr>
            <a:spLocks noGrp="1"/>
          </p:cNvSpPr>
          <p:nvPr>
            <p:ph type="dt" sz="half" idx="10"/>
          </p:nvPr>
        </p:nvSpPr>
        <p:spPr>
          <a:xfrm>
            <a:off x="2160000" y="5296962"/>
            <a:ext cx="1152128" cy="304271"/>
          </a:xfrm>
        </p:spPr>
        <p:txBody>
          <a:bodyPr/>
          <a:lstStyle>
            <a:lvl1pPr algn="l">
              <a:defRPr sz="800"/>
            </a:lvl1pPr>
          </a:lstStyle>
          <a:p>
            <a:r>
              <a:rPr lang="de-DE" smtClean="0"/>
              <a:t>12.07.2017</a:t>
            </a:r>
            <a:endParaRPr lang="de-DE" dirty="0"/>
          </a:p>
        </p:txBody>
      </p:sp>
      <p:sp>
        <p:nvSpPr>
          <p:cNvPr id="9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3347864" y="5296962"/>
            <a:ext cx="3744416" cy="304271"/>
          </a:xfrm>
        </p:spPr>
        <p:txBody>
          <a:bodyPr/>
          <a:lstStyle>
            <a:lvl1pPr>
              <a:defRPr sz="800"/>
            </a:lvl1pPr>
          </a:lstStyle>
          <a:p>
            <a:r>
              <a:rPr lang="de-DE" dirty="0" smtClean="0"/>
              <a:t>Modernisierung der BBB-Präsentationen</a:t>
            </a:r>
            <a:endParaRPr lang="de-DE" dirty="0"/>
          </a:p>
        </p:txBody>
      </p:sp>
      <p:sp>
        <p:nvSpPr>
          <p:cNvPr id="10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7596336" y="5296962"/>
            <a:ext cx="576064" cy="304271"/>
          </a:xfrm>
          <a:prstGeom prst="rect">
            <a:avLst/>
          </a:prstGeom>
        </p:spPr>
        <p:txBody>
          <a:bodyPr vert="horz" lIns="91440" tIns="45720" rIns="91440" bIns="0" rtlCol="0" anchor="b"/>
          <a:lstStyle>
            <a:lvl1pPr>
              <a:defRPr lang="de-DE" sz="800" smtClean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algn="ctr"/>
            <a:fld id="{21A90A9C-8E66-43B6-930C-9E46925EFB04}" type="slidenum">
              <a:rPr lang="de-DE" smtClean="0"/>
              <a:pPr algn="ctr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950634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2196000" y="337220"/>
            <a:ext cx="6408712" cy="952500"/>
          </a:xfrm>
        </p:spPr>
        <p:txBody>
          <a:bodyPr/>
          <a:lstStyle/>
          <a:p>
            <a:r>
              <a:rPr lang="de-DE" dirty="0" smtClean="0"/>
              <a:t>Aussage treffen und durch Klicken bearbeiten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sz="half" idx="1" hasCustomPrompt="1"/>
          </p:nvPr>
        </p:nvSpPr>
        <p:spPr>
          <a:xfrm>
            <a:off x="2196000" y="1705372"/>
            <a:ext cx="3744416" cy="3384376"/>
          </a:xfrm>
        </p:spPr>
        <p:txBody>
          <a:bodyPr/>
          <a:lstStyle>
            <a:lvl1pPr marL="0" indent="0">
              <a:buNone/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dirty="0" smtClean="0"/>
              <a:t>Bild einfügen</a:t>
            </a:r>
            <a:endParaRPr lang="de-DE" dirty="0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5940416" y="1705372"/>
            <a:ext cx="2664296" cy="3384376"/>
          </a:xfrm>
        </p:spPr>
        <p:txBody>
          <a:bodyPr>
            <a:noAutofit/>
          </a:bodyPr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9" name="Inhaltsplatzhalter 8"/>
          <p:cNvSpPr>
            <a:spLocks noGrp="1"/>
          </p:cNvSpPr>
          <p:nvPr>
            <p:ph sz="quarter" idx="13" hasCustomPrompt="1"/>
          </p:nvPr>
        </p:nvSpPr>
        <p:spPr>
          <a:xfrm>
            <a:off x="0" y="0"/>
            <a:ext cx="2016000" cy="5715000"/>
          </a:xfrm>
          <a:solidFill>
            <a:schemeClr val="accent1">
              <a:lumMod val="60000"/>
              <a:lumOff val="40000"/>
            </a:schemeClr>
          </a:solidFill>
        </p:spPr>
        <p:txBody>
          <a:bodyPr tIns="324000" anchor="t">
            <a:normAutofit/>
          </a:bodyPr>
          <a:lstStyle>
            <a:lvl1pPr marL="85725" indent="0" algn="l">
              <a:buFontTx/>
              <a:buNone/>
              <a:defRPr sz="1600">
                <a:solidFill>
                  <a:schemeClr val="bg1"/>
                </a:solidFill>
              </a:defRPr>
            </a:lvl1pPr>
            <a:lvl2pPr marL="457200" indent="0" algn="l">
              <a:buFontTx/>
              <a:buNone/>
              <a:defRPr sz="1800">
                <a:solidFill>
                  <a:schemeClr val="bg1"/>
                </a:solidFill>
              </a:defRPr>
            </a:lvl2pPr>
            <a:lvl3pPr marL="914400" indent="0" algn="l">
              <a:buFontTx/>
              <a:buNone/>
              <a:defRPr sz="1800">
                <a:solidFill>
                  <a:schemeClr val="bg1"/>
                </a:solidFill>
              </a:defRPr>
            </a:lvl3pPr>
            <a:lvl4pPr marL="1371600" indent="0" algn="l">
              <a:buFontTx/>
              <a:buNone/>
              <a:defRPr sz="1800">
                <a:solidFill>
                  <a:schemeClr val="bg1"/>
                </a:solidFill>
              </a:defRPr>
            </a:lvl4pPr>
            <a:lvl5pPr marL="1828800" indent="0" algn="l">
              <a:buFontTx/>
              <a:buNone/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de-DE" dirty="0" smtClean="0"/>
              <a:t>Gliederung bearbeiten</a:t>
            </a:r>
          </a:p>
          <a:p>
            <a:pPr lvl="0"/>
            <a:r>
              <a:rPr lang="de-DE" dirty="0" smtClean="0"/>
              <a:t>Zweite Ebene</a:t>
            </a:r>
          </a:p>
          <a:p>
            <a:pPr lvl="0"/>
            <a:r>
              <a:rPr lang="de-DE" dirty="0" smtClean="0"/>
              <a:t>Dritte Ebene</a:t>
            </a:r>
          </a:p>
          <a:p>
            <a:pPr lvl="0"/>
            <a:r>
              <a:rPr lang="de-DE" dirty="0" smtClean="0"/>
              <a:t>Vierte Ebene</a:t>
            </a:r>
          </a:p>
          <a:p>
            <a:pPr lvl="0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10" name="Datumsplatzhalter 3"/>
          <p:cNvSpPr>
            <a:spLocks noGrp="1"/>
          </p:cNvSpPr>
          <p:nvPr>
            <p:ph type="dt" sz="half" idx="10"/>
          </p:nvPr>
        </p:nvSpPr>
        <p:spPr>
          <a:xfrm>
            <a:off x="2160000" y="5296962"/>
            <a:ext cx="1152128" cy="304271"/>
          </a:xfrm>
        </p:spPr>
        <p:txBody>
          <a:bodyPr/>
          <a:lstStyle>
            <a:lvl1pPr algn="l">
              <a:defRPr sz="800"/>
            </a:lvl1pPr>
          </a:lstStyle>
          <a:p>
            <a:r>
              <a:rPr lang="de-DE" smtClean="0"/>
              <a:t>12.07.2017</a:t>
            </a:r>
            <a:endParaRPr lang="de-DE" dirty="0"/>
          </a:p>
        </p:txBody>
      </p:sp>
      <p:sp>
        <p:nvSpPr>
          <p:cNvPr id="11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3347864" y="5296962"/>
            <a:ext cx="3744416" cy="304271"/>
          </a:xfrm>
        </p:spPr>
        <p:txBody>
          <a:bodyPr/>
          <a:lstStyle>
            <a:lvl1pPr>
              <a:defRPr sz="800"/>
            </a:lvl1pPr>
          </a:lstStyle>
          <a:p>
            <a:r>
              <a:rPr lang="de-DE" dirty="0" smtClean="0"/>
              <a:t>Modernisierung der BBB-Präsentationen</a:t>
            </a:r>
            <a:endParaRPr lang="de-DE" dirty="0"/>
          </a:p>
        </p:txBody>
      </p:sp>
      <p:sp>
        <p:nvSpPr>
          <p:cNvPr id="12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7596336" y="5296962"/>
            <a:ext cx="576064" cy="304271"/>
          </a:xfrm>
          <a:prstGeom prst="rect">
            <a:avLst/>
          </a:prstGeom>
        </p:spPr>
        <p:txBody>
          <a:bodyPr vert="horz" lIns="91440" tIns="45720" rIns="91440" bIns="0" rtlCol="0" anchor="b"/>
          <a:lstStyle>
            <a:lvl1pPr>
              <a:defRPr lang="de-DE" sz="800" smtClean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algn="ctr"/>
            <a:fld id="{21A90A9C-8E66-43B6-930C-9E46925EFB04}" type="slidenum">
              <a:rPr lang="de-DE" smtClean="0"/>
              <a:pPr algn="ctr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3122560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2196000" y="1832992"/>
            <a:ext cx="6408712" cy="1240532"/>
          </a:xfrm>
        </p:spPr>
        <p:txBody>
          <a:bodyPr/>
          <a:lstStyle/>
          <a:p>
            <a:r>
              <a:rPr lang="de-DE" dirty="0" smtClean="0"/>
              <a:t>Aussage treffen und durch Klicken bearbeiten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sz="half" idx="1" hasCustomPrompt="1"/>
          </p:nvPr>
        </p:nvSpPr>
        <p:spPr>
          <a:xfrm>
            <a:off x="2016000" y="-26487"/>
            <a:ext cx="6588712" cy="1872208"/>
          </a:xfrm>
        </p:spPr>
        <p:txBody>
          <a:bodyPr/>
          <a:lstStyle>
            <a:lvl1pPr marL="0" indent="0">
              <a:buNone/>
              <a:defRPr sz="2800" baseline="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dirty="0" smtClean="0"/>
              <a:t>Bild/Grafik einfügen</a:t>
            </a:r>
            <a:endParaRPr lang="de-DE" dirty="0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2196000" y="3433564"/>
            <a:ext cx="6408712" cy="1656184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</p:txBody>
      </p:sp>
      <p:sp>
        <p:nvSpPr>
          <p:cNvPr id="9" name="Inhaltsplatzhalter 8"/>
          <p:cNvSpPr>
            <a:spLocks noGrp="1"/>
          </p:cNvSpPr>
          <p:nvPr>
            <p:ph sz="quarter" idx="13" hasCustomPrompt="1"/>
          </p:nvPr>
        </p:nvSpPr>
        <p:spPr>
          <a:xfrm>
            <a:off x="0" y="0"/>
            <a:ext cx="2016000" cy="5715000"/>
          </a:xfrm>
          <a:solidFill>
            <a:schemeClr val="accent1">
              <a:lumMod val="60000"/>
              <a:lumOff val="40000"/>
            </a:schemeClr>
          </a:solidFill>
        </p:spPr>
        <p:txBody>
          <a:bodyPr tIns="324000">
            <a:normAutofit/>
          </a:bodyPr>
          <a:lstStyle>
            <a:lvl1pPr marL="85725" indent="0" algn="l">
              <a:buFontTx/>
              <a:buNone/>
              <a:defRPr sz="1600">
                <a:solidFill>
                  <a:schemeClr val="bg1"/>
                </a:solidFill>
              </a:defRPr>
            </a:lvl1pPr>
            <a:lvl2pPr marL="457200" indent="0" algn="l">
              <a:buFontTx/>
              <a:buNone/>
              <a:defRPr sz="1800">
                <a:solidFill>
                  <a:schemeClr val="bg1"/>
                </a:solidFill>
              </a:defRPr>
            </a:lvl2pPr>
            <a:lvl3pPr marL="914400" indent="0" algn="l">
              <a:buFontTx/>
              <a:buNone/>
              <a:defRPr sz="1800">
                <a:solidFill>
                  <a:schemeClr val="bg1"/>
                </a:solidFill>
              </a:defRPr>
            </a:lvl3pPr>
            <a:lvl4pPr marL="1371600" indent="0" algn="l">
              <a:buFontTx/>
              <a:buNone/>
              <a:defRPr sz="1800">
                <a:solidFill>
                  <a:schemeClr val="bg1"/>
                </a:solidFill>
              </a:defRPr>
            </a:lvl4pPr>
            <a:lvl5pPr marL="1828800" indent="0" algn="l">
              <a:buFontTx/>
              <a:buNone/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de-DE" dirty="0" smtClean="0"/>
              <a:t>Gliederung bearbeiten</a:t>
            </a:r>
          </a:p>
          <a:p>
            <a:pPr lvl="0"/>
            <a:r>
              <a:rPr lang="de-DE" dirty="0" smtClean="0"/>
              <a:t>Zweite Ebene</a:t>
            </a:r>
          </a:p>
          <a:p>
            <a:pPr lvl="0"/>
            <a:r>
              <a:rPr lang="de-DE" dirty="0" smtClean="0"/>
              <a:t>Dritte Ebene</a:t>
            </a:r>
          </a:p>
          <a:p>
            <a:pPr lvl="0"/>
            <a:r>
              <a:rPr lang="de-DE" dirty="0" smtClean="0"/>
              <a:t>Vierte Ebene</a:t>
            </a:r>
          </a:p>
          <a:p>
            <a:pPr lvl="0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10" name="Titel 1"/>
          <p:cNvSpPr txBox="1">
            <a:spLocks/>
          </p:cNvSpPr>
          <p:nvPr userDrawn="1"/>
        </p:nvSpPr>
        <p:spPr>
          <a:xfrm>
            <a:off x="2555776" y="337220"/>
            <a:ext cx="6804248" cy="9525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de-DE" dirty="0" smtClean="0"/>
              <a:t>Aussage treffen und durch Klicken bearbeiten</a:t>
            </a:r>
            <a:endParaRPr lang="de-DE" dirty="0"/>
          </a:p>
        </p:txBody>
      </p:sp>
      <p:sp>
        <p:nvSpPr>
          <p:cNvPr id="11" name="Datumsplatzhalter 3"/>
          <p:cNvSpPr>
            <a:spLocks noGrp="1"/>
          </p:cNvSpPr>
          <p:nvPr>
            <p:ph type="dt" sz="half" idx="10"/>
          </p:nvPr>
        </p:nvSpPr>
        <p:spPr>
          <a:xfrm>
            <a:off x="2160000" y="5296962"/>
            <a:ext cx="1152128" cy="304271"/>
          </a:xfrm>
        </p:spPr>
        <p:txBody>
          <a:bodyPr/>
          <a:lstStyle>
            <a:lvl1pPr algn="l">
              <a:defRPr sz="800"/>
            </a:lvl1pPr>
          </a:lstStyle>
          <a:p>
            <a:r>
              <a:rPr lang="de-DE" smtClean="0"/>
              <a:t>12.07.2017</a:t>
            </a:r>
            <a:endParaRPr lang="de-DE" dirty="0"/>
          </a:p>
        </p:txBody>
      </p:sp>
      <p:sp>
        <p:nvSpPr>
          <p:cNvPr id="12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3347864" y="5296962"/>
            <a:ext cx="3744416" cy="304271"/>
          </a:xfrm>
        </p:spPr>
        <p:txBody>
          <a:bodyPr/>
          <a:lstStyle>
            <a:lvl1pPr>
              <a:defRPr sz="800"/>
            </a:lvl1pPr>
          </a:lstStyle>
          <a:p>
            <a:r>
              <a:rPr lang="de-DE" dirty="0" smtClean="0"/>
              <a:t>Modernisierung der BBB-Präsentationen</a:t>
            </a:r>
            <a:endParaRPr lang="de-DE" dirty="0"/>
          </a:p>
        </p:txBody>
      </p:sp>
      <p:sp>
        <p:nvSpPr>
          <p:cNvPr id="13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7596336" y="5296962"/>
            <a:ext cx="576064" cy="304271"/>
          </a:xfrm>
          <a:prstGeom prst="rect">
            <a:avLst/>
          </a:prstGeom>
        </p:spPr>
        <p:txBody>
          <a:bodyPr vert="horz" lIns="91440" tIns="45720" rIns="91440" bIns="0" rtlCol="0" anchor="b"/>
          <a:lstStyle>
            <a:lvl1pPr>
              <a:defRPr lang="de-DE" sz="800" smtClean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algn="ctr"/>
            <a:fld id="{21A90A9C-8E66-43B6-930C-9E46925EFB04}" type="slidenum">
              <a:rPr lang="de-DE" smtClean="0"/>
              <a:pPr algn="ctr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7312456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2196000" y="1832992"/>
            <a:ext cx="6408712" cy="1240532"/>
          </a:xfrm>
        </p:spPr>
        <p:txBody>
          <a:bodyPr/>
          <a:lstStyle/>
          <a:p>
            <a:r>
              <a:rPr lang="de-DE" dirty="0" smtClean="0"/>
              <a:t>Aussage treffen und durch Klicken bearbeiten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sz="half" idx="1" hasCustomPrompt="1"/>
          </p:nvPr>
        </p:nvSpPr>
        <p:spPr>
          <a:xfrm>
            <a:off x="2016000" y="0"/>
            <a:ext cx="3546000" cy="1849388"/>
          </a:xfrm>
        </p:spPr>
        <p:txBody>
          <a:bodyPr/>
          <a:lstStyle>
            <a:lvl1pPr marL="0" indent="0">
              <a:buNone/>
              <a:defRPr sz="2800" baseline="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dirty="0" smtClean="0"/>
              <a:t>Bild/Grafik einfügen</a:t>
            </a:r>
            <a:endParaRPr lang="de-DE" dirty="0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2196000" y="3433564"/>
            <a:ext cx="6408712" cy="1728192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 marL="1828800" indent="0">
              <a:buNone/>
              <a:defRPr sz="2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9" name="Inhaltsplatzhalter 8"/>
          <p:cNvSpPr>
            <a:spLocks noGrp="1"/>
          </p:cNvSpPr>
          <p:nvPr>
            <p:ph sz="quarter" idx="13" hasCustomPrompt="1"/>
          </p:nvPr>
        </p:nvSpPr>
        <p:spPr>
          <a:xfrm>
            <a:off x="0" y="0"/>
            <a:ext cx="2016000" cy="5715000"/>
          </a:xfrm>
          <a:solidFill>
            <a:schemeClr val="accent1">
              <a:lumMod val="60000"/>
              <a:lumOff val="40000"/>
            </a:schemeClr>
          </a:solidFill>
        </p:spPr>
        <p:txBody>
          <a:bodyPr tIns="324000">
            <a:normAutofit/>
          </a:bodyPr>
          <a:lstStyle>
            <a:lvl1pPr marL="88900" indent="0" algn="l">
              <a:buFontTx/>
              <a:buNone/>
              <a:tabLst>
                <a:tab pos="88900" algn="l"/>
              </a:tabLst>
              <a:defRPr sz="1600">
                <a:solidFill>
                  <a:schemeClr val="bg1"/>
                </a:solidFill>
              </a:defRPr>
            </a:lvl1pPr>
            <a:lvl2pPr marL="457200" indent="0" algn="l">
              <a:buFontTx/>
              <a:buNone/>
              <a:defRPr sz="1800">
                <a:solidFill>
                  <a:schemeClr val="bg1"/>
                </a:solidFill>
              </a:defRPr>
            </a:lvl2pPr>
            <a:lvl3pPr marL="914400" indent="0" algn="l">
              <a:buFontTx/>
              <a:buNone/>
              <a:defRPr sz="1800">
                <a:solidFill>
                  <a:schemeClr val="bg1"/>
                </a:solidFill>
              </a:defRPr>
            </a:lvl3pPr>
            <a:lvl4pPr marL="1371600" indent="0" algn="l">
              <a:buFontTx/>
              <a:buNone/>
              <a:defRPr sz="1800">
                <a:solidFill>
                  <a:schemeClr val="bg1"/>
                </a:solidFill>
              </a:defRPr>
            </a:lvl4pPr>
            <a:lvl5pPr marL="1828800" indent="0" algn="l">
              <a:buFontTx/>
              <a:buNone/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de-DE" dirty="0" smtClean="0"/>
              <a:t>Gliederung bearbeiten</a:t>
            </a:r>
          </a:p>
          <a:p>
            <a:pPr lvl="0"/>
            <a:r>
              <a:rPr lang="de-DE" dirty="0" smtClean="0"/>
              <a:t>Zweite Ebene</a:t>
            </a:r>
          </a:p>
          <a:p>
            <a:pPr lvl="0"/>
            <a:r>
              <a:rPr lang="de-DE" dirty="0" smtClean="0"/>
              <a:t>Dritte Ebene</a:t>
            </a:r>
          </a:p>
          <a:p>
            <a:pPr lvl="0"/>
            <a:r>
              <a:rPr lang="de-DE" dirty="0" smtClean="0"/>
              <a:t>Vierte Ebene</a:t>
            </a:r>
          </a:p>
          <a:p>
            <a:pPr lvl="0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10" name="Inhaltsplatzhalter 9"/>
          <p:cNvSpPr>
            <a:spLocks noGrp="1"/>
          </p:cNvSpPr>
          <p:nvPr>
            <p:ph sz="quarter" idx="14" hasCustomPrompt="1"/>
          </p:nvPr>
        </p:nvSpPr>
        <p:spPr>
          <a:xfrm>
            <a:off x="5588337" y="0"/>
            <a:ext cx="3546000" cy="1849388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de-DE" dirty="0" smtClean="0"/>
              <a:t>Bild/Grafik einfügen</a:t>
            </a:r>
            <a:endParaRPr lang="de-DE" dirty="0"/>
          </a:p>
        </p:txBody>
      </p:sp>
      <p:sp>
        <p:nvSpPr>
          <p:cNvPr id="11" name="Datumsplatzhalter 3"/>
          <p:cNvSpPr>
            <a:spLocks noGrp="1"/>
          </p:cNvSpPr>
          <p:nvPr>
            <p:ph type="dt" sz="half" idx="10"/>
          </p:nvPr>
        </p:nvSpPr>
        <p:spPr>
          <a:xfrm>
            <a:off x="2160000" y="5296962"/>
            <a:ext cx="1152128" cy="304271"/>
          </a:xfrm>
        </p:spPr>
        <p:txBody>
          <a:bodyPr/>
          <a:lstStyle>
            <a:lvl1pPr algn="l">
              <a:defRPr sz="800"/>
            </a:lvl1pPr>
          </a:lstStyle>
          <a:p>
            <a:r>
              <a:rPr lang="de-DE" smtClean="0"/>
              <a:t>12.07.2017</a:t>
            </a:r>
            <a:endParaRPr lang="de-DE" dirty="0"/>
          </a:p>
        </p:txBody>
      </p:sp>
      <p:sp>
        <p:nvSpPr>
          <p:cNvPr id="12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3347864" y="5296962"/>
            <a:ext cx="3744416" cy="304271"/>
          </a:xfrm>
        </p:spPr>
        <p:txBody>
          <a:bodyPr/>
          <a:lstStyle>
            <a:lvl1pPr>
              <a:defRPr sz="800"/>
            </a:lvl1pPr>
          </a:lstStyle>
          <a:p>
            <a:r>
              <a:rPr lang="de-DE" dirty="0" smtClean="0"/>
              <a:t>Modernisierung der BBB-Präsentationen</a:t>
            </a:r>
            <a:endParaRPr lang="de-DE" dirty="0"/>
          </a:p>
        </p:txBody>
      </p:sp>
      <p:sp>
        <p:nvSpPr>
          <p:cNvPr id="13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7596336" y="5296962"/>
            <a:ext cx="576064" cy="304271"/>
          </a:xfrm>
          <a:prstGeom prst="rect">
            <a:avLst/>
          </a:prstGeom>
        </p:spPr>
        <p:txBody>
          <a:bodyPr vert="horz" lIns="91440" tIns="45720" rIns="91440" bIns="0" rtlCol="0" anchor="b"/>
          <a:lstStyle>
            <a:lvl1pPr>
              <a:defRPr lang="de-DE" sz="800" smtClean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algn="ctr"/>
            <a:fld id="{21A90A9C-8E66-43B6-930C-9E46925EFB04}" type="slidenum">
              <a:rPr lang="de-DE" smtClean="0"/>
              <a:pPr algn="ctr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3880543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2196000" y="337220"/>
            <a:ext cx="6408712" cy="952500"/>
          </a:xfrm>
        </p:spPr>
        <p:txBody>
          <a:bodyPr/>
          <a:lstStyle>
            <a:lvl1pPr>
              <a:defRPr/>
            </a:lvl1pPr>
          </a:lstStyle>
          <a:p>
            <a:r>
              <a:rPr lang="de-DE" dirty="0" smtClean="0"/>
              <a:t>Aussage treffen und durch Klicken bearbeiten</a:t>
            </a:r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2196000" y="1417340"/>
            <a:ext cx="3744416" cy="611081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2196000" y="2065412"/>
            <a:ext cx="3744416" cy="302433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5940152" y="1417340"/>
            <a:ext cx="2843808" cy="611081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5976664" y="2065412"/>
            <a:ext cx="2843808" cy="302433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11" name="Inhaltsplatzhalter 8"/>
          <p:cNvSpPr>
            <a:spLocks noGrp="1"/>
          </p:cNvSpPr>
          <p:nvPr>
            <p:ph sz="quarter" idx="13" hasCustomPrompt="1"/>
          </p:nvPr>
        </p:nvSpPr>
        <p:spPr>
          <a:xfrm>
            <a:off x="0" y="0"/>
            <a:ext cx="2016000" cy="5715000"/>
          </a:xfrm>
          <a:solidFill>
            <a:schemeClr val="accent1">
              <a:lumMod val="60000"/>
              <a:lumOff val="40000"/>
            </a:schemeClr>
          </a:solidFill>
        </p:spPr>
        <p:txBody>
          <a:bodyPr tIns="324000">
            <a:normAutofit/>
          </a:bodyPr>
          <a:lstStyle>
            <a:lvl1pPr marL="88900" indent="0" algn="l">
              <a:buFontTx/>
              <a:buNone/>
              <a:defRPr sz="1600">
                <a:solidFill>
                  <a:schemeClr val="bg1"/>
                </a:solidFill>
              </a:defRPr>
            </a:lvl1pPr>
            <a:lvl2pPr marL="457200" indent="0" algn="l">
              <a:buFontTx/>
              <a:buNone/>
              <a:defRPr sz="1800">
                <a:solidFill>
                  <a:schemeClr val="bg1"/>
                </a:solidFill>
              </a:defRPr>
            </a:lvl2pPr>
            <a:lvl3pPr marL="914400" indent="0" algn="l">
              <a:buFontTx/>
              <a:buNone/>
              <a:defRPr sz="1800">
                <a:solidFill>
                  <a:schemeClr val="bg1"/>
                </a:solidFill>
              </a:defRPr>
            </a:lvl3pPr>
            <a:lvl4pPr marL="1371600" indent="0" algn="l">
              <a:buFontTx/>
              <a:buNone/>
              <a:defRPr sz="1800">
                <a:solidFill>
                  <a:schemeClr val="bg1"/>
                </a:solidFill>
              </a:defRPr>
            </a:lvl4pPr>
            <a:lvl5pPr marL="1828800" indent="0" algn="l">
              <a:buFontTx/>
              <a:buNone/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de-DE" dirty="0" smtClean="0"/>
              <a:t>Gliederung bearbeiten</a:t>
            </a:r>
          </a:p>
          <a:p>
            <a:pPr lvl="0"/>
            <a:r>
              <a:rPr lang="de-DE" dirty="0" smtClean="0"/>
              <a:t>Zweite Ebene</a:t>
            </a:r>
          </a:p>
          <a:p>
            <a:pPr lvl="0"/>
            <a:r>
              <a:rPr lang="de-DE" dirty="0" smtClean="0"/>
              <a:t>Dritte Ebene</a:t>
            </a:r>
          </a:p>
          <a:p>
            <a:pPr lvl="0"/>
            <a:r>
              <a:rPr lang="de-DE" dirty="0" smtClean="0"/>
              <a:t>Vierte Ebene</a:t>
            </a:r>
          </a:p>
          <a:p>
            <a:pPr lvl="0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12" name="Datumsplatzhalter 3"/>
          <p:cNvSpPr>
            <a:spLocks noGrp="1"/>
          </p:cNvSpPr>
          <p:nvPr>
            <p:ph type="dt" sz="half" idx="10"/>
          </p:nvPr>
        </p:nvSpPr>
        <p:spPr>
          <a:xfrm>
            <a:off x="2160000" y="5296962"/>
            <a:ext cx="1152128" cy="304271"/>
          </a:xfrm>
        </p:spPr>
        <p:txBody>
          <a:bodyPr/>
          <a:lstStyle>
            <a:lvl1pPr algn="l">
              <a:defRPr sz="800"/>
            </a:lvl1pPr>
          </a:lstStyle>
          <a:p>
            <a:r>
              <a:rPr lang="de-DE" smtClean="0"/>
              <a:t>12.07.2017</a:t>
            </a:r>
            <a:endParaRPr lang="de-DE" dirty="0"/>
          </a:p>
        </p:txBody>
      </p:sp>
      <p:sp>
        <p:nvSpPr>
          <p:cNvPr id="13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3347864" y="5296962"/>
            <a:ext cx="3744416" cy="304271"/>
          </a:xfrm>
        </p:spPr>
        <p:txBody>
          <a:bodyPr/>
          <a:lstStyle>
            <a:lvl1pPr>
              <a:defRPr sz="800"/>
            </a:lvl1pPr>
          </a:lstStyle>
          <a:p>
            <a:r>
              <a:rPr lang="de-DE" dirty="0" smtClean="0"/>
              <a:t>Modernisierung der BBB-Präsentationen</a:t>
            </a:r>
            <a:endParaRPr lang="de-DE" dirty="0"/>
          </a:p>
        </p:txBody>
      </p:sp>
      <p:sp>
        <p:nvSpPr>
          <p:cNvPr id="14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7596336" y="5296962"/>
            <a:ext cx="576064" cy="304271"/>
          </a:xfrm>
          <a:prstGeom prst="rect">
            <a:avLst/>
          </a:prstGeom>
        </p:spPr>
        <p:txBody>
          <a:bodyPr vert="horz" lIns="91440" tIns="45720" rIns="91440" bIns="0" rtlCol="0" anchor="b"/>
          <a:lstStyle>
            <a:lvl1pPr>
              <a:defRPr lang="de-DE" sz="800" smtClean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algn="ctr"/>
            <a:fld id="{21A90A9C-8E66-43B6-930C-9E46925EFB04}" type="slidenum">
              <a:rPr lang="de-DE" smtClean="0"/>
              <a:pPr algn="ctr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664849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2196000" y="337220"/>
            <a:ext cx="6408712" cy="952500"/>
          </a:xfrm>
        </p:spPr>
        <p:txBody>
          <a:bodyPr/>
          <a:lstStyle/>
          <a:p>
            <a:r>
              <a:rPr lang="de-DE" dirty="0" smtClean="0"/>
              <a:t>Aussage treffen und durch Klicken bearbeiten</a:t>
            </a:r>
            <a:endParaRPr lang="de-DE" dirty="0"/>
          </a:p>
        </p:txBody>
      </p:sp>
      <p:sp>
        <p:nvSpPr>
          <p:cNvPr id="7" name="Inhaltsplatzhalter 8"/>
          <p:cNvSpPr>
            <a:spLocks noGrp="1"/>
          </p:cNvSpPr>
          <p:nvPr>
            <p:ph sz="quarter" idx="13" hasCustomPrompt="1"/>
          </p:nvPr>
        </p:nvSpPr>
        <p:spPr>
          <a:xfrm>
            <a:off x="0" y="0"/>
            <a:ext cx="2016000" cy="5715000"/>
          </a:xfrm>
          <a:solidFill>
            <a:schemeClr val="accent1">
              <a:lumMod val="60000"/>
              <a:lumOff val="40000"/>
            </a:schemeClr>
          </a:solidFill>
        </p:spPr>
        <p:txBody>
          <a:bodyPr tIns="324000">
            <a:normAutofit/>
          </a:bodyPr>
          <a:lstStyle>
            <a:lvl1pPr marL="88900" indent="0" algn="l">
              <a:buFontTx/>
              <a:buNone/>
              <a:defRPr sz="1600">
                <a:solidFill>
                  <a:schemeClr val="bg1"/>
                </a:solidFill>
              </a:defRPr>
            </a:lvl1pPr>
            <a:lvl2pPr marL="457200" indent="0" algn="l">
              <a:buFontTx/>
              <a:buNone/>
              <a:defRPr sz="1800">
                <a:solidFill>
                  <a:schemeClr val="bg1"/>
                </a:solidFill>
              </a:defRPr>
            </a:lvl2pPr>
            <a:lvl3pPr marL="914400" indent="0" algn="l">
              <a:buFontTx/>
              <a:buNone/>
              <a:defRPr sz="1800">
                <a:solidFill>
                  <a:schemeClr val="bg1"/>
                </a:solidFill>
              </a:defRPr>
            </a:lvl3pPr>
            <a:lvl4pPr marL="1371600" indent="0" algn="l">
              <a:buFontTx/>
              <a:buNone/>
              <a:defRPr sz="1800">
                <a:solidFill>
                  <a:schemeClr val="bg1"/>
                </a:solidFill>
              </a:defRPr>
            </a:lvl4pPr>
            <a:lvl5pPr marL="1828800" indent="0" algn="l">
              <a:buFontTx/>
              <a:buNone/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de-DE" dirty="0" smtClean="0"/>
              <a:t>Gliederung bearbeiten</a:t>
            </a:r>
          </a:p>
          <a:p>
            <a:pPr lvl="0"/>
            <a:r>
              <a:rPr lang="de-DE" dirty="0" smtClean="0"/>
              <a:t>Zweite Ebene</a:t>
            </a:r>
          </a:p>
          <a:p>
            <a:pPr lvl="0"/>
            <a:r>
              <a:rPr lang="de-DE" dirty="0" smtClean="0"/>
              <a:t>Dritte Ebene</a:t>
            </a:r>
          </a:p>
          <a:p>
            <a:pPr lvl="0"/>
            <a:r>
              <a:rPr lang="de-DE" dirty="0" smtClean="0"/>
              <a:t>Vierte Ebene</a:t>
            </a:r>
          </a:p>
          <a:p>
            <a:pPr lvl="0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8" name="Datumsplatzhalter 3"/>
          <p:cNvSpPr>
            <a:spLocks noGrp="1"/>
          </p:cNvSpPr>
          <p:nvPr>
            <p:ph type="dt" sz="half" idx="10"/>
          </p:nvPr>
        </p:nvSpPr>
        <p:spPr>
          <a:xfrm>
            <a:off x="2160000" y="5296962"/>
            <a:ext cx="1152128" cy="304271"/>
          </a:xfrm>
        </p:spPr>
        <p:txBody>
          <a:bodyPr/>
          <a:lstStyle>
            <a:lvl1pPr algn="l">
              <a:defRPr sz="800"/>
            </a:lvl1pPr>
          </a:lstStyle>
          <a:p>
            <a:r>
              <a:rPr lang="de-DE" smtClean="0"/>
              <a:t>12.07.2017</a:t>
            </a:r>
            <a:endParaRPr lang="de-DE" dirty="0"/>
          </a:p>
        </p:txBody>
      </p:sp>
      <p:sp>
        <p:nvSpPr>
          <p:cNvPr id="9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3347864" y="5296962"/>
            <a:ext cx="3744416" cy="304271"/>
          </a:xfrm>
        </p:spPr>
        <p:txBody>
          <a:bodyPr/>
          <a:lstStyle>
            <a:lvl1pPr>
              <a:defRPr sz="800"/>
            </a:lvl1pPr>
          </a:lstStyle>
          <a:p>
            <a:r>
              <a:rPr lang="de-DE" dirty="0" smtClean="0"/>
              <a:t>Modernisierung der BBB-Präsentationen</a:t>
            </a:r>
            <a:endParaRPr lang="de-DE" dirty="0"/>
          </a:p>
        </p:txBody>
      </p:sp>
      <p:sp>
        <p:nvSpPr>
          <p:cNvPr id="10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7596336" y="5296962"/>
            <a:ext cx="576064" cy="304271"/>
          </a:xfrm>
          <a:prstGeom prst="rect">
            <a:avLst/>
          </a:prstGeom>
        </p:spPr>
        <p:txBody>
          <a:bodyPr vert="horz" lIns="91440" tIns="45720" rIns="91440" bIns="0" rtlCol="0" anchor="b"/>
          <a:lstStyle>
            <a:lvl1pPr>
              <a:defRPr lang="de-DE" sz="800" smtClean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algn="ctr"/>
            <a:fld id="{21A90A9C-8E66-43B6-930C-9E46925EFB04}" type="slidenum">
              <a:rPr lang="de-DE" smtClean="0"/>
              <a:pPr algn="ctr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0098276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Inhaltsplatzhalter 8"/>
          <p:cNvSpPr>
            <a:spLocks noGrp="1"/>
          </p:cNvSpPr>
          <p:nvPr>
            <p:ph sz="quarter" idx="13" hasCustomPrompt="1"/>
          </p:nvPr>
        </p:nvSpPr>
        <p:spPr>
          <a:xfrm>
            <a:off x="0" y="0"/>
            <a:ext cx="2016000" cy="5715000"/>
          </a:xfrm>
          <a:solidFill>
            <a:schemeClr val="accent1">
              <a:lumMod val="60000"/>
              <a:lumOff val="40000"/>
            </a:schemeClr>
          </a:solidFill>
        </p:spPr>
        <p:txBody>
          <a:bodyPr tIns="324000">
            <a:normAutofit/>
          </a:bodyPr>
          <a:lstStyle>
            <a:lvl1pPr marL="88900" indent="0" algn="l">
              <a:buFontTx/>
              <a:buNone/>
              <a:defRPr sz="1600">
                <a:solidFill>
                  <a:schemeClr val="bg1"/>
                </a:solidFill>
              </a:defRPr>
            </a:lvl1pPr>
            <a:lvl2pPr marL="457200" indent="0" algn="l">
              <a:buFontTx/>
              <a:buNone/>
              <a:defRPr sz="1800">
                <a:solidFill>
                  <a:schemeClr val="bg1"/>
                </a:solidFill>
              </a:defRPr>
            </a:lvl2pPr>
            <a:lvl3pPr marL="914400" indent="0" algn="l">
              <a:buFontTx/>
              <a:buNone/>
              <a:defRPr sz="1800">
                <a:solidFill>
                  <a:schemeClr val="bg1"/>
                </a:solidFill>
              </a:defRPr>
            </a:lvl3pPr>
            <a:lvl4pPr marL="1371600" indent="0" algn="l">
              <a:buFontTx/>
              <a:buNone/>
              <a:defRPr sz="1800">
                <a:solidFill>
                  <a:schemeClr val="bg1"/>
                </a:solidFill>
              </a:defRPr>
            </a:lvl4pPr>
            <a:lvl5pPr marL="1828800" indent="0" algn="l">
              <a:buFontTx/>
              <a:buNone/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de-DE" dirty="0" smtClean="0"/>
              <a:t>Gliederung bearbeiten</a:t>
            </a:r>
          </a:p>
          <a:p>
            <a:pPr lvl="0"/>
            <a:r>
              <a:rPr lang="de-DE" dirty="0" smtClean="0"/>
              <a:t>Zweite Ebene</a:t>
            </a:r>
          </a:p>
          <a:p>
            <a:pPr lvl="0"/>
            <a:r>
              <a:rPr lang="de-DE" dirty="0" smtClean="0"/>
              <a:t>Dritte Ebene</a:t>
            </a:r>
          </a:p>
          <a:p>
            <a:pPr lvl="0"/>
            <a:r>
              <a:rPr lang="de-DE" dirty="0" smtClean="0"/>
              <a:t>Vierte Ebene</a:t>
            </a:r>
          </a:p>
          <a:p>
            <a:pPr lvl="0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7" name="Datumsplatzhalter 3"/>
          <p:cNvSpPr>
            <a:spLocks noGrp="1"/>
          </p:cNvSpPr>
          <p:nvPr>
            <p:ph type="dt" sz="half" idx="10"/>
          </p:nvPr>
        </p:nvSpPr>
        <p:spPr>
          <a:xfrm>
            <a:off x="2160000" y="5296962"/>
            <a:ext cx="1152128" cy="304271"/>
          </a:xfrm>
        </p:spPr>
        <p:txBody>
          <a:bodyPr/>
          <a:lstStyle>
            <a:lvl1pPr algn="l">
              <a:defRPr sz="800"/>
            </a:lvl1pPr>
          </a:lstStyle>
          <a:p>
            <a:r>
              <a:rPr lang="de-DE" smtClean="0"/>
              <a:t>12.07.2017</a:t>
            </a:r>
            <a:endParaRPr lang="de-DE" dirty="0"/>
          </a:p>
        </p:txBody>
      </p:sp>
      <p:sp>
        <p:nvSpPr>
          <p:cNvPr id="8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3347864" y="5296962"/>
            <a:ext cx="3744416" cy="304271"/>
          </a:xfrm>
        </p:spPr>
        <p:txBody>
          <a:bodyPr/>
          <a:lstStyle>
            <a:lvl1pPr>
              <a:defRPr sz="800"/>
            </a:lvl1pPr>
          </a:lstStyle>
          <a:p>
            <a:r>
              <a:rPr lang="de-DE" dirty="0" smtClean="0"/>
              <a:t>Modernisierung der BBB-Präsentationen</a:t>
            </a:r>
            <a:endParaRPr lang="de-DE" dirty="0"/>
          </a:p>
        </p:txBody>
      </p:sp>
      <p:sp>
        <p:nvSpPr>
          <p:cNvPr id="9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7596336" y="5296962"/>
            <a:ext cx="576064" cy="304271"/>
          </a:xfrm>
          <a:prstGeom prst="rect">
            <a:avLst/>
          </a:prstGeom>
        </p:spPr>
        <p:txBody>
          <a:bodyPr vert="horz" lIns="91440" tIns="45720" rIns="91440" bIns="0" rtlCol="0" anchor="b"/>
          <a:lstStyle>
            <a:lvl1pPr>
              <a:defRPr lang="de-DE" sz="800" smtClean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algn="ctr"/>
            <a:fld id="{21A90A9C-8E66-43B6-930C-9E46925EFB04}" type="slidenum">
              <a:rPr lang="de-DE" smtClean="0"/>
              <a:pPr algn="ctr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1810683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tiff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2555776" y="337220"/>
            <a:ext cx="6408712" cy="9525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de-DE" dirty="0" smtClean="0"/>
              <a:t>Aussage treffen und durch Klicken bearbeiten</a:t>
            </a:r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2520280" y="1689984"/>
            <a:ext cx="6444208" cy="33997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348000" y="5296962"/>
            <a:ext cx="3615680" cy="304271"/>
          </a:xfrm>
          <a:prstGeom prst="rect">
            <a:avLst/>
          </a:prstGeom>
        </p:spPr>
        <p:txBody>
          <a:bodyPr vert="horz" lIns="91440" tIns="45720" rIns="91440" bIns="0" rtlCol="0" anchor="b"/>
          <a:lstStyle>
            <a:lvl1pPr algn="ctr">
              <a:defRPr sz="8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e-DE" smtClean="0"/>
              <a:t>Modernisierung der BBB-Präsentationen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2160000" y="5296962"/>
            <a:ext cx="1080120" cy="304271"/>
          </a:xfrm>
          <a:prstGeom prst="rect">
            <a:avLst/>
          </a:prstGeom>
        </p:spPr>
        <p:txBody>
          <a:bodyPr vert="horz" lIns="91440" tIns="45720" rIns="91440" bIns="0" rtlCol="0" anchor="b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e-DE" smtClean="0"/>
              <a:t>12.07.2017</a:t>
            </a:r>
            <a:endParaRPr lang="de-DE" dirty="0"/>
          </a:p>
        </p:txBody>
      </p:sp>
      <p:pic>
        <p:nvPicPr>
          <p:cNvPr id="9" name="Grafik 8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0432" y="5281105"/>
            <a:ext cx="556380" cy="399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58356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60" r:id="rId5"/>
    <p:sldLayoutId id="2147483661" r:id="rId6"/>
    <p:sldLayoutId id="2147483653" r:id="rId7"/>
    <p:sldLayoutId id="2147483654" r:id="rId8"/>
    <p:sldLayoutId id="2147483655" r:id="rId9"/>
  </p:sldLayoutIdLst>
  <p:timing>
    <p:tnLst>
      <p:par>
        <p:cTn id="1" dur="indefinite" restart="never" nodeType="tmRoot"/>
      </p:par>
    </p:tnLst>
  </p:timing>
  <p:hf sldNum="0" hdr="0" ftr="0"/>
  <p:txStyles>
    <p:titleStyle>
      <a:lvl1pPr algn="l" defTabSz="914400" rtl="0" eaLnBrk="1" latinLnBrk="0" hangingPunct="1">
        <a:spcBef>
          <a:spcPct val="0"/>
        </a:spcBef>
        <a:buNone/>
        <a:defRPr sz="3600" kern="1200" baseline="0">
          <a:solidFill>
            <a:schemeClr val="tx1">
              <a:lumMod val="50000"/>
              <a:lumOff val="50000"/>
            </a:schemeClr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400" kern="1200">
          <a:solidFill>
            <a:schemeClr val="tx1">
              <a:lumMod val="50000"/>
              <a:lumOff val="50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400" kern="1200">
          <a:solidFill>
            <a:schemeClr val="tx1">
              <a:lumMod val="50000"/>
              <a:lumOff val="50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400" kern="1200">
          <a:solidFill>
            <a:schemeClr val="tx1">
              <a:lumMod val="50000"/>
              <a:lumOff val="50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755576" y="1777380"/>
            <a:ext cx="7772400" cy="1225021"/>
          </a:xfrm>
        </p:spPr>
        <p:txBody>
          <a:bodyPr/>
          <a:lstStyle/>
          <a:p>
            <a:pPr algn="ctr"/>
            <a:r>
              <a:rPr lang="de-DE" dirty="0" smtClean="0"/>
              <a:t>Neubau Multifunktionsbad Mariendorf</a:t>
            </a:r>
            <a:endParaRPr lang="de-DE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de-DE" dirty="0" smtClean="0"/>
              <a:t>Präsentation Ausschuss Stadtentwicklung Schöneberg- Tempelhof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4024964" y="5296962"/>
            <a:ext cx="1080120" cy="304271"/>
          </a:xfrm>
        </p:spPr>
        <p:txBody>
          <a:bodyPr/>
          <a:lstStyle/>
          <a:p>
            <a:pPr algn="ctr"/>
            <a:r>
              <a:rPr lang="de-DE" dirty="0" smtClean="0"/>
              <a:t>12.07.2017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2085104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Inhaltsplatzhalter 3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de-DE" dirty="0" smtClean="0">
                <a:solidFill>
                  <a:schemeClr val="bg1">
                    <a:lumMod val="50000"/>
                  </a:schemeClr>
                </a:solidFill>
              </a:rPr>
              <a:t>Bestand</a:t>
            </a:r>
          </a:p>
          <a:p>
            <a:r>
              <a:rPr lang="de-DE" dirty="0" smtClean="0">
                <a:solidFill>
                  <a:schemeClr val="bg1">
                    <a:lumMod val="50000"/>
                  </a:schemeClr>
                </a:solidFill>
              </a:rPr>
              <a:t>Konzept</a:t>
            </a:r>
          </a:p>
          <a:p>
            <a:r>
              <a:rPr lang="de-DE" dirty="0" smtClean="0"/>
              <a:t>Konzeptdarstellung</a:t>
            </a:r>
          </a:p>
          <a:p>
            <a:endParaRPr lang="de-DE" dirty="0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12.07.2017</a:t>
            </a:r>
            <a:endParaRPr lang="de-DE" dirty="0"/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8482" y="1345332"/>
            <a:ext cx="5679767" cy="3398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Neubau Multifunktionsbad</a:t>
            </a:r>
            <a:br>
              <a:rPr lang="de-DE" dirty="0" smtClean="0"/>
            </a:br>
            <a:r>
              <a:rPr lang="de-DE" sz="2400" dirty="0" smtClean="0"/>
              <a:t>Baukörper Isometrie Süd</a:t>
            </a:r>
            <a:endParaRPr lang="de-DE" sz="2400" dirty="0"/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8886" y="4316204"/>
            <a:ext cx="324013" cy="3501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76819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Inhaltsplatzhalter 3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de-DE" dirty="0">
                <a:solidFill>
                  <a:schemeClr val="bg1">
                    <a:lumMod val="50000"/>
                  </a:schemeClr>
                </a:solidFill>
              </a:rPr>
              <a:t>Bestand</a:t>
            </a:r>
          </a:p>
          <a:p>
            <a:r>
              <a:rPr lang="de-DE" dirty="0">
                <a:solidFill>
                  <a:schemeClr val="bg1">
                    <a:lumMod val="50000"/>
                  </a:schemeClr>
                </a:solidFill>
              </a:rPr>
              <a:t>Konzept</a:t>
            </a:r>
          </a:p>
          <a:p>
            <a:r>
              <a:rPr lang="de-DE" dirty="0"/>
              <a:t>Konzeptdarstellung</a:t>
            </a:r>
          </a:p>
          <a:p>
            <a:endParaRPr lang="de-DE" dirty="0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12.07.2017</a:t>
            </a:r>
            <a:endParaRPr lang="de-DE" dirty="0"/>
          </a:p>
        </p:txBody>
      </p:sp>
      <p:pic>
        <p:nvPicPr>
          <p:cNvPr id="102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8482" y="1273324"/>
            <a:ext cx="5560847" cy="3398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Neubau Multifunktionsbad</a:t>
            </a:r>
            <a:br>
              <a:rPr lang="de-DE" dirty="0" smtClean="0"/>
            </a:br>
            <a:r>
              <a:rPr lang="de-DE" sz="2400" dirty="0" smtClean="0"/>
              <a:t>Baukörper Isometrie Nord</a:t>
            </a:r>
            <a:endParaRPr lang="de-DE" sz="24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0938" y="4269179"/>
            <a:ext cx="360041" cy="2820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70738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Inhaltsplatzhalter 3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de-DE" dirty="0">
                <a:solidFill>
                  <a:schemeClr val="bg1">
                    <a:lumMod val="50000"/>
                  </a:schemeClr>
                </a:solidFill>
              </a:rPr>
              <a:t>Bestand</a:t>
            </a:r>
          </a:p>
          <a:p>
            <a:r>
              <a:rPr lang="de-DE" dirty="0">
                <a:solidFill>
                  <a:schemeClr val="bg1">
                    <a:lumMod val="50000"/>
                  </a:schemeClr>
                </a:solidFill>
              </a:rPr>
              <a:t>Konzept</a:t>
            </a:r>
          </a:p>
          <a:p>
            <a:r>
              <a:rPr lang="de-DE" dirty="0"/>
              <a:t>Konzeptdarstellung</a:t>
            </a:r>
          </a:p>
          <a:p>
            <a:endParaRPr lang="de-DE" dirty="0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12.07.2017</a:t>
            </a:r>
            <a:endParaRPr lang="de-DE" dirty="0"/>
          </a:p>
        </p:txBody>
      </p:sp>
      <p:pic>
        <p:nvPicPr>
          <p:cNvPr id="1126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1345332"/>
            <a:ext cx="6048672" cy="37444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Neubau Multifunktionsbad</a:t>
            </a:r>
            <a:br>
              <a:rPr lang="de-DE" dirty="0" smtClean="0"/>
            </a:br>
            <a:r>
              <a:rPr lang="de-DE" sz="2400" dirty="0" smtClean="0"/>
              <a:t>Geschossdarstellung Isometrie Nord</a:t>
            </a:r>
            <a:endParaRPr lang="de-DE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4164" y="4691196"/>
            <a:ext cx="360041" cy="2820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0795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Inhaltsplatzhalter 3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de-DE" dirty="0">
                <a:solidFill>
                  <a:schemeClr val="bg1">
                    <a:lumMod val="50000"/>
                  </a:schemeClr>
                </a:solidFill>
              </a:rPr>
              <a:t>Bestand</a:t>
            </a:r>
          </a:p>
          <a:p>
            <a:r>
              <a:rPr lang="de-DE" dirty="0">
                <a:solidFill>
                  <a:schemeClr val="bg1">
                    <a:lumMod val="50000"/>
                  </a:schemeClr>
                </a:solidFill>
              </a:rPr>
              <a:t>Konzept</a:t>
            </a:r>
          </a:p>
          <a:p>
            <a:r>
              <a:rPr lang="de-DE" dirty="0"/>
              <a:t>Konzeptdarstellung</a:t>
            </a:r>
          </a:p>
          <a:p>
            <a:endParaRPr lang="de-DE" dirty="0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12.07.2017</a:t>
            </a:r>
            <a:endParaRPr lang="de-DE" dirty="0"/>
          </a:p>
        </p:txBody>
      </p:sp>
      <p:pic>
        <p:nvPicPr>
          <p:cNvPr id="1229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1273324"/>
            <a:ext cx="5328592" cy="37660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Neubau Multifunktionsbad</a:t>
            </a:r>
            <a:br>
              <a:rPr lang="de-DE" dirty="0" smtClean="0"/>
            </a:br>
            <a:r>
              <a:rPr lang="de-DE" sz="2400" dirty="0" smtClean="0"/>
              <a:t>Schnitte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1497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Inhaltsplatzhalter 3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de-DE" dirty="0">
                <a:solidFill>
                  <a:schemeClr val="bg1">
                    <a:lumMod val="50000"/>
                  </a:schemeClr>
                </a:solidFill>
              </a:rPr>
              <a:t>Bestand</a:t>
            </a:r>
          </a:p>
          <a:p>
            <a:r>
              <a:rPr lang="de-DE" dirty="0">
                <a:solidFill>
                  <a:schemeClr val="bg1">
                    <a:lumMod val="50000"/>
                  </a:schemeClr>
                </a:solidFill>
              </a:rPr>
              <a:t>Konzept</a:t>
            </a:r>
          </a:p>
          <a:p>
            <a:r>
              <a:rPr lang="de-DE" dirty="0"/>
              <a:t>Konzeptdarstellung</a:t>
            </a:r>
          </a:p>
          <a:p>
            <a:endParaRPr lang="de-DE" dirty="0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12.07.2017</a:t>
            </a:r>
            <a:endParaRPr lang="de-DE" dirty="0"/>
          </a:p>
        </p:txBody>
      </p:sp>
      <p:pic>
        <p:nvPicPr>
          <p:cNvPr id="1331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1489348"/>
            <a:ext cx="5616624" cy="3561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Neubau Multifunktionsbad</a:t>
            </a:r>
            <a:br>
              <a:rPr lang="de-DE" dirty="0" smtClean="0"/>
            </a:br>
            <a:r>
              <a:rPr lang="de-DE" sz="2400" dirty="0" smtClean="0"/>
              <a:t>Ansichten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860445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Inhaltsplatzhalter 3"/>
          <p:cNvSpPr>
            <a:spLocks noGrp="1"/>
          </p:cNvSpPr>
          <p:nvPr>
            <p:ph sz="quarter" idx="13"/>
          </p:nvPr>
        </p:nvSpPr>
        <p:spPr>
          <a:xfrm>
            <a:off x="13326" y="0"/>
            <a:ext cx="2016224" cy="5715000"/>
          </a:xfrm>
        </p:spPr>
        <p:txBody>
          <a:bodyPr/>
          <a:lstStyle/>
          <a:p>
            <a:r>
              <a:rPr lang="de-DE" dirty="0">
                <a:solidFill>
                  <a:schemeClr val="bg1">
                    <a:lumMod val="50000"/>
                  </a:schemeClr>
                </a:solidFill>
              </a:rPr>
              <a:t>Bestand</a:t>
            </a:r>
          </a:p>
          <a:p>
            <a:r>
              <a:rPr lang="de-DE" dirty="0">
                <a:solidFill>
                  <a:schemeClr val="bg1">
                    <a:lumMod val="50000"/>
                  </a:schemeClr>
                </a:solidFill>
              </a:rPr>
              <a:t>Konzept</a:t>
            </a:r>
          </a:p>
          <a:p>
            <a:r>
              <a:rPr lang="de-DE" dirty="0"/>
              <a:t>Konzeptdarstellung</a:t>
            </a:r>
          </a:p>
          <a:p>
            <a:endParaRPr lang="de-DE" dirty="0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12.07.2017</a:t>
            </a:r>
            <a:endParaRPr lang="de-DE" dirty="0"/>
          </a:p>
        </p:txBody>
      </p:sp>
      <p:sp>
        <p:nvSpPr>
          <p:cNvPr id="8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Neubau Multifunktionsbad</a:t>
            </a:r>
            <a:endParaRPr lang="de-DE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1129308"/>
            <a:ext cx="4654427" cy="3872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20187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Neubau Multifunktionsbad</a:t>
            </a:r>
            <a:br>
              <a:rPr lang="de-DE" dirty="0" smtClean="0"/>
            </a:br>
            <a:r>
              <a:rPr lang="de-DE" sz="2400" dirty="0" smtClean="0"/>
              <a:t>Vogelperspektive</a:t>
            </a:r>
            <a:endParaRPr lang="de-DE" dirty="0"/>
          </a:p>
        </p:txBody>
      </p:sp>
      <p:sp>
        <p:nvSpPr>
          <p:cNvPr id="4" name="Inhaltsplatzhalter 3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de-DE" dirty="0" smtClean="0">
                <a:solidFill>
                  <a:schemeClr val="bg1">
                    <a:lumMod val="50000"/>
                  </a:schemeClr>
                </a:solidFill>
              </a:rPr>
              <a:t>Bestand</a:t>
            </a:r>
          </a:p>
          <a:p>
            <a:r>
              <a:rPr lang="de-DE" dirty="0" smtClean="0">
                <a:solidFill>
                  <a:schemeClr val="bg1">
                    <a:lumMod val="50000"/>
                  </a:schemeClr>
                </a:solidFill>
              </a:rPr>
              <a:t>Konzept</a:t>
            </a:r>
          </a:p>
          <a:p>
            <a:r>
              <a:rPr lang="de-DE" dirty="0" smtClean="0"/>
              <a:t>Konzeptdarstellung</a:t>
            </a:r>
          </a:p>
          <a:p>
            <a:endParaRPr lang="de-DE" dirty="0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12.07.2017</a:t>
            </a:r>
            <a:endParaRPr lang="de-DE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1561356"/>
            <a:ext cx="5663084" cy="3398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82924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Kombibad</a:t>
            </a:r>
            <a:r>
              <a:rPr lang="de-DE" dirty="0" smtClean="0"/>
              <a:t> </a:t>
            </a:r>
            <a:r>
              <a:rPr lang="de-DE" dirty="0" err="1" smtClean="0"/>
              <a:t>Ankogelweg</a:t>
            </a:r>
            <a:r>
              <a:rPr lang="de-DE" dirty="0" smtClean="0"/>
              <a:t/>
            </a:r>
            <a:br>
              <a:rPr lang="de-DE" dirty="0" smtClean="0"/>
            </a:br>
            <a:r>
              <a:rPr lang="de-DE" sz="2400" dirty="0" smtClean="0"/>
              <a:t>Liegenschaft</a:t>
            </a:r>
            <a:endParaRPr lang="de-DE" dirty="0"/>
          </a:p>
        </p:txBody>
      </p:sp>
      <p:sp>
        <p:nvSpPr>
          <p:cNvPr id="4" name="Inhaltsplatzhalter 3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de-DE" dirty="0" smtClean="0"/>
              <a:t>Bestand</a:t>
            </a:r>
          </a:p>
          <a:p>
            <a:r>
              <a:rPr lang="de-DE" dirty="0" smtClean="0">
                <a:solidFill>
                  <a:schemeClr val="bg1">
                    <a:lumMod val="50000"/>
                  </a:schemeClr>
                </a:solidFill>
              </a:rPr>
              <a:t>Konzept</a:t>
            </a:r>
          </a:p>
          <a:p>
            <a:r>
              <a:rPr lang="de-DE" dirty="0" smtClean="0">
                <a:solidFill>
                  <a:schemeClr val="bg1">
                    <a:lumMod val="50000"/>
                  </a:schemeClr>
                </a:solidFill>
              </a:rPr>
              <a:t>Konzeptdarstellung</a:t>
            </a:r>
          </a:p>
          <a:p>
            <a:endParaRPr lang="de-DE" dirty="0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12.07.2017</a:t>
            </a:r>
            <a:endParaRPr lang="de-DE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1345331"/>
            <a:ext cx="5616624" cy="38617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54955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Kombibad</a:t>
            </a:r>
            <a:r>
              <a:rPr lang="de-DE" dirty="0" smtClean="0"/>
              <a:t> </a:t>
            </a:r>
            <a:r>
              <a:rPr lang="de-DE" dirty="0" err="1" smtClean="0"/>
              <a:t>Ankogelweg</a:t>
            </a:r>
            <a:endParaRPr lang="de-DE" dirty="0"/>
          </a:p>
        </p:txBody>
      </p:sp>
      <p:sp>
        <p:nvSpPr>
          <p:cNvPr id="4" name="Inhaltsplatzhalter 3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de-DE" dirty="0" smtClean="0"/>
              <a:t>Bestand</a:t>
            </a:r>
          </a:p>
          <a:p>
            <a:r>
              <a:rPr lang="de-DE" dirty="0" smtClean="0">
                <a:solidFill>
                  <a:schemeClr val="bg1">
                    <a:lumMod val="50000"/>
                  </a:schemeClr>
                </a:solidFill>
              </a:rPr>
              <a:t>Konzept</a:t>
            </a:r>
          </a:p>
          <a:p>
            <a:r>
              <a:rPr lang="de-DE" dirty="0" smtClean="0">
                <a:solidFill>
                  <a:schemeClr val="bg1">
                    <a:lumMod val="50000"/>
                  </a:schemeClr>
                </a:solidFill>
              </a:rPr>
              <a:t>Konzeptdarstellung</a:t>
            </a:r>
          </a:p>
          <a:p>
            <a:endParaRPr lang="de-DE" dirty="0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12.07.2017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de-DE" sz="2000" dirty="0" smtClean="0"/>
              <a:t>Baujahr des Kombibades 1976 </a:t>
            </a:r>
          </a:p>
          <a:p>
            <a:r>
              <a:rPr lang="de-DE" sz="2000" dirty="0" smtClean="0"/>
              <a:t>Grundstücksgesamtfläche 		70.150 m²</a:t>
            </a:r>
          </a:p>
          <a:p>
            <a:r>
              <a:rPr lang="de-DE" sz="2000" dirty="0" smtClean="0"/>
              <a:t>Bebaute Grundfläche </a:t>
            </a:r>
            <a:r>
              <a:rPr lang="de-DE" sz="2000" dirty="0" err="1" smtClean="0"/>
              <a:t>Kombibad</a:t>
            </a:r>
            <a:r>
              <a:rPr lang="de-DE" sz="2000" dirty="0" smtClean="0"/>
              <a:t> 	  4.290 m²</a:t>
            </a:r>
          </a:p>
          <a:p>
            <a:r>
              <a:rPr lang="de-DE" sz="2000" dirty="0" smtClean="0"/>
              <a:t>Schwimm- und Badebecken </a:t>
            </a:r>
            <a:r>
              <a:rPr lang="de-DE" sz="2000" u="sng" dirty="0" smtClean="0"/>
              <a:t>im Außenbereich </a:t>
            </a:r>
          </a:p>
          <a:p>
            <a:pPr marL="0" indent="0">
              <a:buNone/>
            </a:pPr>
            <a:r>
              <a:rPr lang="de-DE" sz="2000" dirty="0" smtClean="0"/>
              <a:t>		Mehrzweckbecken 	  1.147 m²		</a:t>
            </a:r>
            <a:r>
              <a:rPr lang="de-DE" sz="2000" dirty="0" smtClean="0">
                <a:solidFill>
                  <a:srgbClr val="00B050"/>
                </a:solidFill>
              </a:rPr>
              <a:t>Option	Nichtschwimmerbecken      960 m²</a:t>
            </a:r>
          </a:p>
          <a:p>
            <a:pPr marL="0" indent="0">
              <a:buNone/>
            </a:pPr>
            <a:r>
              <a:rPr lang="de-DE" sz="2000" dirty="0">
                <a:solidFill>
                  <a:srgbClr val="00B050"/>
                </a:solidFill>
              </a:rPr>
              <a:t>	</a:t>
            </a:r>
            <a:r>
              <a:rPr lang="de-DE" sz="2000" dirty="0" smtClean="0">
                <a:solidFill>
                  <a:srgbClr val="00B050"/>
                </a:solidFill>
              </a:rPr>
              <a:t>Option   Planschbecken		       20 m² </a:t>
            </a:r>
          </a:p>
          <a:p>
            <a:r>
              <a:rPr lang="de-DE" sz="2000" dirty="0">
                <a:solidFill>
                  <a:srgbClr val="00B050"/>
                </a:solidFill>
              </a:rPr>
              <a:t>Bebaute Grundfläche Pavillons 	     472 m²</a:t>
            </a:r>
          </a:p>
          <a:p>
            <a:r>
              <a:rPr lang="de-DE" sz="2000" dirty="0" smtClean="0"/>
              <a:t>Instandhaltungsstau 			&gt; 15 Mio.€</a:t>
            </a:r>
            <a:endParaRPr lang="de-DE" sz="2000" dirty="0"/>
          </a:p>
        </p:txBody>
      </p:sp>
    </p:spTree>
    <p:extLst>
      <p:ext uri="{BB962C8B-B14F-4D97-AF65-F5344CB8AC3E}">
        <p14:creationId xmlns:p14="http://schemas.microsoft.com/office/powerpoint/2010/main" val="1117235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Neubau Multifunktionsbad</a:t>
            </a:r>
            <a:endParaRPr lang="de-DE" dirty="0"/>
          </a:p>
        </p:txBody>
      </p:sp>
      <p:sp>
        <p:nvSpPr>
          <p:cNvPr id="4" name="Inhaltsplatzhalter 3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de-DE" dirty="0" smtClean="0">
                <a:solidFill>
                  <a:schemeClr val="bg1">
                    <a:lumMod val="50000"/>
                  </a:schemeClr>
                </a:solidFill>
              </a:rPr>
              <a:t>Bestand</a:t>
            </a:r>
          </a:p>
          <a:p>
            <a:r>
              <a:rPr lang="de-DE" dirty="0" smtClean="0"/>
              <a:t>Konzept </a:t>
            </a:r>
          </a:p>
          <a:p>
            <a:r>
              <a:rPr lang="de-DE" dirty="0" smtClean="0">
                <a:solidFill>
                  <a:schemeClr val="bg1">
                    <a:lumMod val="50000"/>
                  </a:schemeClr>
                </a:solidFill>
              </a:rPr>
              <a:t>Konzeptdarstellung</a:t>
            </a:r>
          </a:p>
          <a:p>
            <a:endParaRPr lang="de-DE" dirty="0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12.07.2017</a:t>
            </a:r>
            <a:endParaRPr lang="de-DE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1273324"/>
            <a:ext cx="5406726" cy="37441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1595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Inhaltsplatzhalter 3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de-DE" dirty="0" smtClean="0">
                <a:solidFill>
                  <a:schemeClr val="bg1">
                    <a:lumMod val="50000"/>
                  </a:schemeClr>
                </a:solidFill>
              </a:rPr>
              <a:t>Bestand</a:t>
            </a:r>
          </a:p>
          <a:p>
            <a:r>
              <a:rPr lang="de-DE" dirty="0" smtClean="0">
                <a:solidFill>
                  <a:schemeClr val="bg1">
                    <a:lumMod val="50000"/>
                  </a:schemeClr>
                </a:solidFill>
              </a:rPr>
              <a:t>Konzept</a:t>
            </a:r>
          </a:p>
          <a:p>
            <a:r>
              <a:rPr lang="de-DE" dirty="0" smtClean="0"/>
              <a:t>Konzeptdarstellung</a:t>
            </a:r>
          </a:p>
          <a:p>
            <a:endParaRPr lang="de-DE" dirty="0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12.07.2017</a:t>
            </a:r>
            <a:endParaRPr lang="de-DE" dirty="0"/>
          </a:p>
        </p:txBody>
      </p:sp>
      <p:pic>
        <p:nvPicPr>
          <p:cNvPr id="5123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1345332"/>
            <a:ext cx="5500494" cy="35428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Neubau Multifunktionsbad</a:t>
            </a:r>
            <a:br>
              <a:rPr lang="de-DE" dirty="0" smtClean="0"/>
            </a:br>
            <a:r>
              <a:rPr lang="de-DE" sz="2400" dirty="0" smtClean="0"/>
              <a:t>Lageplan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216619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Inhaltsplatzhalter 3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de-DE" dirty="0" smtClean="0">
                <a:solidFill>
                  <a:schemeClr val="bg1">
                    <a:lumMod val="50000"/>
                  </a:schemeClr>
                </a:solidFill>
              </a:rPr>
              <a:t>Bestand</a:t>
            </a:r>
          </a:p>
          <a:p>
            <a:r>
              <a:rPr lang="de-DE" dirty="0" smtClean="0">
                <a:solidFill>
                  <a:schemeClr val="bg1">
                    <a:lumMod val="50000"/>
                  </a:schemeClr>
                </a:solidFill>
              </a:rPr>
              <a:t>Konzept</a:t>
            </a:r>
          </a:p>
          <a:p>
            <a:r>
              <a:rPr lang="de-DE" dirty="0" smtClean="0"/>
              <a:t>Konzeptdarstellung</a:t>
            </a:r>
          </a:p>
          <a:p>
            <a:endParaRPr lang="de-DE" dirty="0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12.07.2017</a:t>
            </a:r>
            <a:endParaRPr lang="de-DE" dirty="0"/>
          </a:p>
        </p:txBody>
      </p:sp>
      <p:sp>
        <p:nvSpPr>
          <p:cNvPr id="11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Neubau Multifunktionsbad</a:t>
            </a:r>
            <a:br>
              <a:rPr lang="de-DE" dirty="0" smtClean="0"/>
            </a:br>
            <a:r>
              <a:rPr lang="de-DE" sz="2400" dirty="0" smtClean="0"/>
              <a:t>Erdgeschoss</a:t>
            </a:r>
            <a:endParaRPr lang="de-DE" sz="2400" dirty="0"/>
          </a:p>
        </p:txBody>
      </p:sp>
      <p:pic>
        <p:nvPicPr>
          <p:cNvPr id="1433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1345332"/>
            <a:ext cx="5792106" cy="37057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72718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Inhaltsplatzhalter 3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de-DE" dirty="0">
                <a:solidFill>
                  <a:schemeClr val="bg1">
                    <a:lumMod val="50000"/>
                  </a:schemeClr>
                </a:solidFill>
              </a:rPr>
              <a:t>Bestand</a:t>
            </a:r>
          </a:p>
          <a:p>
            <a:r>
              <a:rPr lang="de-DE" dirty="0">
                <a:solidFill>
                  <a:schemeClr val="bg1">
                    <a:lumMod val="50000"/>
                  </a:schemeClr>
                </a:solidFill>
              </a:rPr>
              <a:t>Konzept</a:t>
            </a:r>
          </a:p>
          <a:p>
            <a:r>
              <a:rPr lang="de-DE" dirty="0"/>
              <a:t>Konzeptdarstellung</a:t>
            </a:r>
          </a:p>
          <a:p>
            <a:endParaRPr lang="de-DE" dirty="0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12.07.2017</a:t>
            </a:r>
            <a:endParaRPr lang="de-DE" dirty="0"/>
          </a:p>
        </p:txBody>
      </p:sp>
      <p:sp>
        <p:nvSpPr>
          <p:cNvPr id="13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Neubau Multifunktionsbad</a:t>
            </a:r>
            <a:br>
              <a:rPr lang="de-DE" dirty="0" smtClean="0"/>
            </a:br>
            <a:r>
              <a:rPr lang="de-DE" sz="2400" dirty="0" smtClean="0"/>
              <a:t>Grundriss OG</a:t>
            </a:r>
            <a:endParaRPr lang="de-DE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1345332"/>
            <a:ext cx="5256584" cy="34245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3839" y="4401386"/>
            <a:ext cx="372309" cy="4023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97764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Inhaltsplatzhalter 3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de-DE" dirty="0" smtClean="0">
                <a:solidFill>
                  <a:schemeClr val="bg1">
                    <a:lumMod val="50000"/>
                  </a:schemeClr>
                </a:solidFill>
              </a:rPr>
              <a:t>Bestand</a:t>
            </a:r>
          </a:p>
          <a:p>
            <a:r>
              <a:rPr lang="de-DE" dirty="0" smtClean="0">
                <a:solidFill>
                  <a:schemeClr val="bg1">
                    <a:lumMod val="50000"/>
                  </a:schemeClr>
                </a:solidFill>
              </a:rPr>
              <a:t>Konzept</a:t>
            </a:r>
          </a:p>
          <a:p>
            <a:r>
              <a:rPr lang="de-DE" dirty="0" smtClean="0"/>
              <a:t>Konzeptdarstellung</a:t>
            </a:r>
          </a:p>
          <a:p>
            <a:endParaRPr lang="de-DE" dirty="0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12.07.2017</a:t>
            </a:r>
            <a:endParaRPr lang="de-DE" dirty="0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1345332"/>
            <a:ext cx="5632078" cy="3398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Neubau Multifunktionsbad</a:t>
            </a:r>
            <a:br>
              <a:rPr lang="de-DE" dirty="0" smtClean="0"/>
            </a:br>
            <a:r>
              <a:rPr lang="de-DE" sz="2400" dirty="0" smtClean="0"/>
              <a:t>Erdgeschoss Isometrie Süd</a:t>
            </a:r>
            <a:endParaRPr lang="de-DE" sz="2400" dirty="0"/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8392" y="4307557"/>
            <a:ext cx="324013" cy="3501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63890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Inhaltsplatzhalter 3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de-DE" dirty="0" smtClean="0">
                <a:solidFill>
                  <a:schemeClr val="bg1">
                    <a:lumMod val="50000"/>
                  </a:schemeClr>
                </a:solidFill>
              </a:rPr>
              <a:t>Bestand</a:t>
            </a:r>
          </a:p>
          <a:p>
            <a:r>
              <a:rPr lang="de-DE" dirty="0" smtClean="0">
                <a:solidFill>
                  <a:schemeClr val="bg1">
                    <a:lumMod val="50000"/>
                  </a:schemeClr>
                </a:solidFill>
              </a:rPr>
              <a:t>Konzept</a:t>
            </a:r>
          </a:p>
          <a:p>
            <a:r>
              <a:rPr lang="de-DE" dirty="0" smtClean="0"/>
              <a:t>Konzeptdarstellung</a:t>
            </a:r>
          </a:p>
          <a:p>
            <a:endParaRPr lang="de-DE" dirty="0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12.07.2017</a:t>
            </a:r>
            <a:endParaRPr lang="de-DE" dirty="0"/>
          </a:p>
        </p:txBody>
      </p:sp>
      <p:sp>
        <p:nvSpPr>
          <p:cNvPr id="1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Neubau Multifunktionsbad</a:t>
            </a:r>
            <a:br>
              <a:rPr lang="de-DE" dirty="0" smtClean="0"/>
            </a:br>
            <a:r>
              <a:rPr lang="de-DE" sz="2400" dirty="0" smtClean="0"/>
              <a:t>Obergeschoss Isometrie Süd</a:t>
            </a:r>
            <a:endParaRPr lang="de-DE" sz="2400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3019" y="1374833"/>
            <a:ext cx="5505554" cy="3398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6766" y="4441676"/>
            <a:ext cx="266537" cy="2880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15262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owerPoint Präsentationsvorlage 2017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solidFill>
          <a:schemeClr val="accent1">
            <a:lumMod val="60000"/>
            <a:lumOff val="40000"/>
          </a:schemeClr>
        </a:solidFill>
      </a:spPr>
      <a:bodyPr vert="horz" lIns="91440" tIns="45720" rIns="91440" bIns="45720" rtlCol="0">
        <a:normAutofit/>
      </a:bodyPr>
      <a:lstStyle>
        <a:defPPr marL="0" indent="0">
          <a:spcBef>
            <a:spcPts val="0"/>
          </a:spcBef>
          <a:buFontTx/>
          <a:buNone/>
          <a:defRPr sz="1800" dirty="0" smtClean="0">
            <a:solidFill>
              <a:schemeClr val="bg1"/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xmlns="" name="Präsentation1" id="{64001830-DF5B-486A-B5A2-C512F50E6AE3}" vid="{6A3107B3-C841-4953-BE61-FBD0B2B8B164}"/>
    </a:ext>
  </a:extLst>
</a:theme>
</file>

<file path=ppt/theme/theme2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PowerPoint Präsentationsvorlage 2017</Template>
  <TotalTime>0</TotalTime>
  <Words>105</Words>
  <Application>Microsoft Office PowerPoint</Application>
  <PresentationFormat>Bildschirmpräsentation (16:10)</PresentationFormat>
  <Paragraphs>87</Paragraphs>
  <Slides>16</Slides>
  <Notes>1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16</vt:i4>
      </vt:variant>
    </vt:vector>
  </HeadingPairs>
  <TitlesOfParts>
    <vt:vector size="17" baseType="lpstr">
      <vt:lpstr>PowerPoint Präsentationsvorlage 2017</vt:lpstr>
      <vt:lpstr>Neubau Multifunktionsbad Mariendorf</vt:lpstr>
      <vt:lpstr>Kombibad Ankogelweg Liegenschaft</vt:lpstr>
      <vt:lpstr>Kombibad Ankogelweg</vt:lpstr>
      <vt:lpstr>Neubau Multifunktionsbad</vt:lpstr>
      <vt:lpstr>Neubau Multifunktionsbad Lageplan</vt:lpstr>
      <vt:lpstr>Neubau Multifunktionsbad Erdgeschoss</vt:lpstr>
      <vt:lpstr>Neubau Multifunktionsbad Grundriss OG</vt:lpstr>
      <vt:lpstr>Neubau Multifunktionsbad Erdgeschoss Isometrie Süd</vt:lpstr>
      <vt:lpstr>Neubau Multifunktionsbad Obergeschoss Isometrie Süd</vt:lpstr>
      <vt:lpstr>Neubau Multifunktionsbad Baukörper Isometrie Süd</vt:lpstr>
      <vt:lpstr>Neubau Multifunktionsbad Baukörper Isometrie Nord</vt:lpstr>
      <vt:lpstr>Neubau Multifunktionsbad Geschossdarstellung Isometrie Nord</vt:lpstr>
      <vt:lpstr>Neubau Multifunktionsbad Schnitte</vt:lpstr>
      <vt:lpstr>Neubau Multifunktionsbad Ansichten</vt:lpstr>
      <vt:lpstr>Neubau Multifunktionsbad</vt:lpstr>
      <vt:lpstr>Neubau Multifunktionsbad Vogelperspektive</vt:lpstr>
    </vt:vector>
  </TitlesOfParts>
  <Company>Berliner Bäder-Betriebe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Modernisierung des Folienmasters</dc:title>
  <dc:creator>Kempe, Laura</dc:creator>
  <cp:lastModifiedBy>Gielow, Katja</cp:lastModifiedBy>
  <cp:revision>22</cp:revision>
  <cp:lastPrinted>2016-09-06T08:28:33Z</cp:lastPrinted>
  <dcterms:created xsi:type="dcterms:W3CDTF">2017-01-27T08:51:07Z</dcterms:created>
  <dcterms:modified xsi:type="dcterms:W3CDTF">2017-07-26T07:21:56Z</dcterms:modified>
</cp:coreProperties>
</file>